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58" r:id="rId4"/>
    <p:sldId id="268" r:id="rId5"/>
    <p:sldId id="263" r:id="rId6"/>
    <p:sldId id="272" r:id="rId7"/>
    <p:sldId id="276" r:id="rId8"/>
    <p:sldId id="273" r:id="rId9"/>
    <p:sldId id="277" r:id="rId10"/>
    <p:sldId id="275" r:id="rId11"/>
    <p:sldId id="274" r:id="rId12"/>
    <p:sldId id="278" r:id="rId13"/>
    <p:sldId id="271" r:id="rId14"/>
    <p:sldId id="265" r:id="rId15"/>
    <p:sldId id="259" r:id="rId16"/>
    <p:sldId id="266" r:id="rId17"/>
    <p:sldId id="256" r:id="rId18"/>
    <p:sldId id="257" r:id="rId19"/>
    <p:sldId id="267" r:id="rId20"/>
    <p:sldId id="262" r:id="rId21"/>
    <p:sldId id="269" r:id="rId22"/>
    <p:sldId id="260" r:id="rId23"/>
    <p:sldId id="261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D0D8E8"/>
    <a:srgbClr val="D0EEF4"/>
    <a:srgbClr val="E9EDF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87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PinMap 08/2016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Humus, VGA, HDMI, Salsa, Relay, </a:t>
            </a:r>
            <a:r>
              <a:rPr lang="en-US" sz="2200" dirty="0" err="1" smtClean="0">
                <a:solidFill>
                  <a:schemeClr val="bg1">
                    <a:lumMod val="50000"/>
                  </a:schemeClr>
                </a:solidFill>
              </a:rPr>
              <a:t>Tzatziki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2489"/>
              </p:ext>
            </p:extLst>
          </p:nvPr>
        </p:nvGraphicFramePr>
        <p:xfrm>
          <a:off x="4572000" y="116632"/>
          <a:ext cx="2034259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 with DCDC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*VGA / HDMI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VGA / HDMI</a:t>
                      </a:r>
                      <a:endParaRPr lang="en-US" sz="700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VGA / HDMI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20560"/>
              </p:ext>
            </p:extLst>
          </p:nvPr>
        </p:nvGraphicFramePr>
        <p:xfrm>
          <a:off x="6732240" y="103804"/>
          <a:ext cx="2043283" cy="6493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HUMUS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152400"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*SALSA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RELAY</a:t>
                      </a:r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det: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HUMUS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HUMUS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TZATZIKI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2" name="Oval 181"/>
          <p:cNvSpPr/>
          <p:nvPr/>
        </p:nvSpPr>
        <p:spPr>
          <a:xfrm>
            <a:off x="683568" y="2380443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2" name="Oval 221"/>
          <p:cNvSpPr/>
          <p:nvPr/>
        </p:nvSpPr>
        <p:spPr>
          <a:xfrm>
            <a:off x="683568" y="335699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5" name="Oval 224"/>
          <p:cNvSpPr/>
          <p:nvPr/>
        </p:nvSpPr>
        <p:spPr>
          <a:xfrm>
            <a:off x="683568" y="21074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6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smtClean="0">
                <a:solidFill>
                  <a:schemeClr val="tx1"/>
                </a:solidFill>
              </a:rPr>
              <a:t>N_open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614571" y="84324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334651" y="2022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1334651" y="2274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1337583" y="2526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1334651" y="277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1337583" y="1770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338367" y="151853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160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60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160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160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160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60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874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874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8" name="Oval 17"/>
          <p:cNvSpPr/>
          <p:nvPr/>
        </p:nvSpPr>
        <p:spPr>
          <a:xfrm>
            <a:off x="1874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9" name="Oval 18"/>
          <p:cNvSpPr/>
          <p:nvPr/>
        </p:nvSpPr>
        <p:spPr>
          <a:xfrm>
            <a:off x="1874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1874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1874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2125077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2125077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>
            <a:off x="2125077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25" name="Oval 24"/>
          <p:cNvSpPr/>
          <p:nvPr/>
        </p:nvSpPr>
        <p:spPr>
          <a:xfrm>
            <a:off x="2125077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6" name="Oval 25"/>
          <p:cNvSpPr/>
          <p:nvPr/>
        </p:nvSpPr>
        <p:spPr>
          <a:xfrm>
            <a:off x="2125077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7" name="Oval 26"/>
          <p:cNvSpPr/>
          <p:nvPr/>
        </p:nvSpPr>
        <p:spPr>
          <a:xfrm>
            <a:off x="2125077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8" name="Oval 27"/>
          <p:cNvSpPr/>
          <p:nvPr/>
        </p:nvSpPr>
        <p:spPr>
          <a:xfrm>
            <a:off x="2378763" y="2022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9" name="Oval 28"/>
          <p:cNvSpPr/>
          <p:nvPr/>
        </p:nvSpPr>
        <p:spPr>
          <a:xfrm>
            <a:off x="2378763" y="2274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30" name="Oval 29"/>
          <p:cNvSpPr/>
          <p:nvPr/>
        </p:nvSpPr>
        <p:spPr>
          <a:xfrm>
            <a:off x="2378763" y="2526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2378763" y="277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2378763" y="1770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2378763" y="151853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2630763" y="2033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35" name="Oval 34"/>
          <p:cNvSpPr/>
          <p:nvPr/>
        </p:nvSpPr>
        <p:spPr>
          <a:xfrm>
            <a:off x="2630763" y="2285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2630763" y="2537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37" name="Oval 36"/>
          <p:cNvSpPr/>
          <p:nvPr/>
        </p:nvSpPr>
        <p:spPr>
          <a:xfrm>
            <a:off x="2630763" y="278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2630763" y="1781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9" name="Oval 38"/>
          <p:cNvSpPr/>
          <p:nvPr/>
        </p:nvSpPr>
        <p:spPr>
          <a:xfrm>
            <a:off x="2630763" y="1529390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40" name="Oval 39"/>
          <p:cNvSpPr/>
          <p:nvPr/>
        </p:nvSpPr>
        <p:spPr>
          <a:xfrm>
            <a:off x="2875627" y="2033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2875627" y="2285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2875627" y="2537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2875627" y="278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2875627" y="1781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2875627" y="152939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2918827" y="3975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2918827" y="4227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2921759" y="4479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9" name="Oval 48"/>
          <p:cNvSpPr/>
          <p:nvPr/>
        </p:nvSpPr>
        <p:spPr>
          <a:xfrm>
            <a:off x="2918827" y="473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2921759" y="3723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1" name="Oval 50"/>
          <p:cNvSpPr/>
          <p:nvPr/>
        </p:nvSpPr>
        <p:spPr>
          <a:xfrm>
            <a:off x="2922543" y="347167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52" name="Oval 51"/>
          <p:cNvSpPr/>
          <p:nvPr/>
        </p:nvSpPr>
        <p:spPr>
          <a:xfrm>
            <a:off x="318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318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318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55" name="Oval 54"/>
          <p:cNvSpPr/>
          <p:nvPr/>
        </p:nvSpPr>
        <p:spPr>
          <a:xfrm>
            <a:off x="318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</a:t>
            </a:r>
          </a:p>
        </p:txBody>
      </p:sp>
      <p:sp>
        <p:nvSpPr>
          <p:cNvPr id="56" name="Oval 55"/>
          <p:cNvSpPr/>
          <p:nvPr/>
        </p:nvSpPr>
        <p:spPr>
          <a:xfrm>
            <a:off x="318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p:sp>
        <p:nvSpPr>
          <p:cNvPr id="57" name="Oval 56"/>
          <p:cNvSpPr/>
          <p:nvPr/>
        </p:nvSpPr>
        <p:spPr>
          <a:xfrm>
            <a:off x="318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3458939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3458939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60" name="Oval 59"/>
          <p:cNvSpPr/>
          <p:nvPr/>
        </p:nvSpPr>
        <p:spPr>
          <a:xfrm>
            <a:off x="3458939" y="4479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61" name="Oval 60"/>
          <p:cNvSpPr/>
          <p:nvPr/>
        </p:nvSpPr>
        <p:spPr>
          <a:xfrm>
            <a:off x="3458939" y="4731674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</a:t>
            </a:r>
          </a:p>
        </p:txBody>
      </p:sp>
      <p:sp>
        <p:nvSpPr>
          <p:cNvPr id="62" name="Oval 61"/>
          <p:cNvSpPr/>
          <p:nvPr/>
        </p:nvSpPr>
        <p:spPr>
          <a:xfrm>
            <a:off x="3458939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63" name="Oval 62"/>
          <p:cNvSpPr/>
          <p:nvPr/>
        </p:nvSpPr>
        <p:spPr>
          <a:xfrm>
            <a:off x="3458939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3709253" y="3975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3709253" y="4227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3709253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</a:p>
        </p:txBody>
      </p:sp>
      <p:sp>
        <p:nvSpPr>
          <p:cNvPr id="67" name="Oval 66"/>
          <p:cNvSpPr/>
          <p:nvPr/>
        </p:nvSpPr>
        <p:spPr>
          <a:xfrm>
            <a:off x="3707904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3709253" y="3723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3709253" y="3471674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70" name="Oval 69"/>
          <p:cNvSpPr/>
          <p:nvPr/>
        </p:nvSpPr>
        <p:spPr>
          <a:xfrm>
            <a:off x="3962939" y="3975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1" name="Oval 70"/>
          <p:cNvSpPr/>
          <p:nvPr/>
        </p:nvSpPr>
        <p:spPr>
          <a:xfrm>
            <a:off x="3962939" y="4227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3962939" y="4479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</a:t>
            </a:r>
          </a:p>
        </p:txBody>
      </p:sp>
      <p:sp>
        <p:nvSpPr>
          <p:cNvPr id="73" name="Oval 72"/>
          <p:cNvSpPr/>
          <p:nvPr/>
        </p:nvSpPr>
        <p:spPr>
          <a:xfrm>
            <a:off x="3962939" y="4731674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4" name="Oval 73"/>
          <p:cNvSpPr/>
          <p:nvPr/>
        </p:nvSpPr>
        <p:spPr>
          <a:xfrm>
            <a:off x="3962939" y="3723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5" name="Oval 74"/>
          <p:cNvSpPr/>
          <p:nvPr/>
        </p:nvSpPr>
        <p:spPr>
          <a:xfrm>
            <a:off x="3962939" y="347167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76" name="Oval 75"/>
          <p:cNvSpPr/>
          <p:nvPr/>
        </p:nvSpPr>
        <p:spPr>
          <a:xfrm>
            <a:off x="2918827" y="5019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7" name="Oval 76"/>
          <p:cNvSpPr/>
          <p:nvPr/>
        </p:nvSpPr>
        <p:spPr>
          <a:xfrm>
            <a:off x="2918827" y="5271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8" name="Oval 77"/>
          <p:cNvSpPr/>
          <p:nvPr/>
        </p:nvSpPr>
        <p:spPr>
          <a:xfrm>
            <a:off x="2921759" y="5523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79" name="Oval 78"/>
          <p:cNvSpPr/>
          <p:nvPr/>
        </p:nvSpPr>
        <p:spPr>
          <a:xfrm>
            <a:off x="2918827" y="5775706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80" name="Oval 79"/>
          <p:cNvSpPr/>
          <p:nvPr/>
        </p:nvSpPr>
        <p:spPr>
          <a:xfrm>
            <a:off x="318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81" name="Oval 80"/>
          <p:cNvSpPr/>
          <p:nvPr/>
        </p:nvSpPr>
        <p:spPr>
          <a:xfrm>
            <a:off x="318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2" name="Oval 81"/>
          <p:cNvSpPr/>
          <p:nvPr/>
        </p:nvSpPr>
        <p:spPr>
          <a:xfrm>
            <a:off x="318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3" name="Oval 82"/>
          <p:cNvSpPr/>
          <p:nvPr/>
        </p:nvSpPr>
        <p:spPr>
          <a:xfrm>
            <a:off x="318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4" name="Oval 83"/>
          <p:cNvSpPr/>
          <p:nvPr/>
        </p:nvSpPr>
        <p:spPr>
          <a:xfrm>
            <a:off x="3458939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5" name="Oval 84"/>
          <p:cNvSpPr/>
          <p:nvPr/>
        </p:nvSpPr>
        <p:spPr>
          <a:xfrm>
            <a:off x="3458939" y="5271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86" name="Oval 85"/>
          <p:cNvSpPr/>
          <p:nvPr/>
        </p:nvSpPr>
        <p:spPr>
          <a:xfrm>
            <a:off x="3458939" y="5523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87" name="Oval 86"/>
          <p:cNvSpPr/>
          <p:nvPr/>
        </p:nvSpPr>
        <p:spPr>
          <a:xfrm>
            <a:off x="3458939" y="5775706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8" name="Oval 87"/>
          <p:cNvSpPr/>
          <p:nvPr/>
        </p:nvSpPr>
        <p:spPr>
          <a:xfrm>
            <a:off x="3709253" y="5019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89" name="Oval 88"/>
          <p:cNvSpPr/>
          <p:nvPr/>
        </p:nvSpPr>
        <p:spPr>
          <a:xfrm>
            <a:off x="3709253" y="5271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0" name="Oval 89"/>
          <p:cNvSpPr/>
          <p:nvPr/>
        </p:nvSpPr>
        <p:spPr>
          <a:xfrm>
            <a:off x="3709253" y="5523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Oval 90"/>
          <p:cNvSpPr/>
          <p:nvPr/>
        </p:nvSpPr>
        <p:spPr>
          <a:xfrm>
            <a:off x="3709253" y="5775706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3962939" y="5019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3" name="Oval 92"/>
          <p:cNvSpPr/>
          <p:nvPr/>
        </p:nvSpPr>
        <p:spPr>
          <a:xfrm>
            <a:off x="3962939" y="5271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4" name="Oval 93"/>
          <p:cNvSpPr/>
          <p:nvPr/>
        </p:nvSpPr>
        <p:spPr>
          <a:xfrm>
            <a:off x="3962939" y="5523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5" name="Oval 94"/>
          <p:cNvSpPr/>
          <p:nvPr/>
        </p:nvSpPr>
        <p:spPr>
          <a:xfrm>
            <a:off x="3962939" y="577570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6" name="Oval 95"/>
          <p:cNvSpPr/>
          <p:nvPr/>
        </p:nvSpPr>
        <p:spPr>
          <a:xfrm>
            <a:off x="1441762" y="304980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88075"/>
              </p:ext>
            </p:extLst>
          </p:nvPr>
        </p:nvGraphicFramePr>
        <p:xfrm>
          <a:off x="6804248" y="202357"/>
          <a:ext cx="2088232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8"/>
                <a:gridCol w="156617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P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/>
                        <a:t>Desc.</a:t>
                      </a:r>
                      <a:endParaRPr lang="en-US" u="sng" dirty="0"/>
                    </a:p>
                  </a:txBody>
                  <a:tcPr/>
                </a:tc>
              </a:tr>
              <a:tr h="1492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SDA2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4355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SCL2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Vin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Vout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Charge Voltage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783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5V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3211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3.3V from CHIP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2639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120675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Tinker con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MOSI (CSIHSYNC)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MISO (CSIVSYNC)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CLK (CSICK)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SPI CS0 (CSIPCK)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P pins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T/R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UART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8" name="Oval 97"/>
          <p:cNvSpPr/>
          <p:nvPr/>
        </p:nvSpPr>
        <p:spPr>
          <a:xfrm>
            <a:off x="1416272" y="357968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3942000" y="2420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0" name="Oval 99"/>
          <p:cNvSpPr/>
          <p:nvPr/>
        </p:nvSpPr>
        <p:spPr>
          <a:xfrm>
            <a:off x="3942000" y="2672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Oval 100"/>
          <p:cNvSpPr/>
          <p:nvPr/>
        </p:nvSpPr>
        <p:spPr>
          <a:xfrm>
            <a:off x="3942000" y="2924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Oval 101"/>
          <p:cNvSpPr/>
          <p:nvPr/>
        </p:nvSpPr>
        <p:spPr>
          <a:xfrm>
            <a:off x="3942000" y="3176832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</a:p>
        </p:txBody>
      </p:sp>
      <p:sp>
        <p:nvSpPr>
          <p:cNvPr id="103" name="Oval 102"/>
          <p:cNvSpPr/>
          <p:nvPr/>
        </p:nvSpPr>
        <p:spPr>
          <a:xfrm>
            <a:off x="3942000" y="2168832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942000" y="1916832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Oval 104"/>
          <p:cNvSpPr/>
          <p:nvPr/>
        </p:nvSpPr>
        <p:spPr>
          <a:xfrm>
            <a:off x="2632958" y="357968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06" name="Oval 105"/>
          <p:cNvSpPr/>
          <p:nvPr/>
        </p:nvSpPr>
        <p:spPr>
          <a:xfrm>
            <a:off x="4283968" y="147748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283508" y="4011650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683568" y="148478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971600" y="170080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0" name="Oval 109"/>
          <p:cNvSpPr/>
          <p:nvPr/>
        </p:nvSpPr>
        <p:spPr>
          <a:xfrm>
            <a:off x="971600" y="278092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11" name="Oval 110"/>
          <p:cNvSpPr/>
          <p:nvPr/>
        </p:nvSpPr>
        <p:spPr>
          <a:xfrm>
            <a:off x="4283968" y="17728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283968" y="198884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13" name="Oval 112"/>
          <p:cNvSpPr/>
          <p:nvPr/>
        </p:nvSpPr>
        <p:spPr>
          <a:xfrm>
            <a:off x="4283968" y="249289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4" name="Oval 113"/>
          <p:cNvSpPr/>
          <p:nvPr/>
        </p:nvSpPr>
        <p:spPr>
          <a:xfrm>
            <a:off x="4257323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15" name="Oval 114"/>
          <p:cNvSpPr/>
          <p:nvPr/>
        </p:nvSpPr>
        <p:spPr>
          <a:xfrm>
            <a:off x="4499992" y="299695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4499992" y="324912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18" name="Oval 117"/>
          <p:cNvSpPr/>
          <p:nvPr/>
        </p:nvSpPr>
        <p:spPr>
          <a:xfrm>
            <a:off x="4499992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19" name="Oval 118"/>
          <p:cNvSpPr/>
          <p:nvPr/>
        </p:nvSpPr>
        <p:spPr>
          <a:xfrm>
            <a:off x="4257323" y="32658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0" name="Oval 119"/>
          <p:cNvSpPr/>
          <p:nvPr/>
        </p:nvSpPr>
        <p:spPr>
          <a:xfrm>
            <a:off x="4257323" y="350765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21" name="Oval 120"/>
          <p:cNvSpPr/>
          <p:nvPr/>
        </p:nvSpPr>
        <p:spPr>
          <a:xfrm>
            <a:off x="4257323" y="5523706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2" name="Oval 121"/>
          <p:cNvSpPr/>
          <p:nvPr/>
        </p:nvSpPr>
        <p:spPr>
          <a:xfrm>
            <a:off x="4499992" y="5542568"/>
            <a:ext cx="216024" cy="216024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23" name="Oval 122"/>
          <p:cNvSpPr/>
          <p:nvPr/>
        </p:nvSpPr>
        <p:spPr>
          <a:xfrm>
            <a:off x="4257323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24" name="Oval 123"/>
          <p:cNvSpPr/>
          <p:nvPr/>
        </p:nvSpPr>
        <p:spPr>
          <a:xfrm>
            <a:off x="4513528" y="5019706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42630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</a:t>
            </a:r>
          </a:p>
        </p:txBody>
      </p:sp>
      <p:sp>
        <p:nvSpPr>
          <p:cNvPr id="126" name="Oval 125"/>
          <p:cNvSpPr/>
          <p:nvPr/>
        </p:nvSpPr>
        <p:spPr>
          <a:xfrm>
            <a:off x="4513528" y="4763270"/>
            <a:ext cx="216024" cy="2160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</a:p>
        </p:txBody>
      </p:sp>
      <p:sp>
        <p:nvSpPr>
          <p:cNvPr id="127" name="Oval 126"/>
          <p:cNvSpPr/>
          <p:nvPr/>
        </p:nvSpPr>
        <p:spPr>
          <a:xfrm>
            <a:off x="4513528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28" name="Oval 127"/>
          <p:cNvSpPr/>
          <p:nvPr/>
        </p:nvSpPr>
        <p:spPr>
          <a:xfrm>
            <a:off x="4272754" y="4515650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9" name="Oval 128"/>
          <p:cNvSpPr/>
          <p:nvPr/>
        </p:nvSpPr>
        <p:spPr>
          <a:xfrm>
            <a:off x="3645401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0" name="Oval 129"/>
          <p:cNvSpPr/>
          <p:nvPr/>
        </p:nvSpPr>
        <p:spPr>
          <a:xfrm>
            <a:off x="3097587" y="267051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31" name="Oval 130"/>
          <p:cNvSpPr/>
          <p:nvPr/>
        </p:nvSpPr>
        <p:spPr>
          <a:xfrm>
            <a:off x="3378566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0</a:t>
            </a:r>
            <a:endParaRPr lang="en-US" sz="1200" u="sng" dirty="0"/>
          </a:p>
        </p:txBody>
      </p:sp>
      <p:sp>
        <p:nvSpPr>
          <p:cNvPr id="132" name="Oval 131"/>
          <p:cNvSpPr/>
          <p:nvPr/>
        </p:nvSpPr>
        <p:spPr>
          <a:xfrm>
            <a:off x="1438705" y="1196752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33" name="Oval 132"/>
          <p:cNvSpPr/>
          <p:nvPr/>
        </p:nvSpPr>
        <p:spPr>
          <a:xfrm>
            <a:off x="3404963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134" name="Oval 133"/>
          <p:cNvSpPr/>
          <p:nvPr/>
        </p:nvSpPr>
        <p:spPr>
          <a:xfrm>
            <a:off x="3632629" y="203534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513528" y="1477488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36" name="Oval 135"/>
          <p:cNvSpPr/>
          <p:nvPr/>
        </p:nvSpPr>
        <p:spPr>
          <a:xfrm>
            <a:off x="3188939" y="202484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7" name="Oval 136"/>
          <p:cNvSpPr/>
          <p:nvPr/>
        </p:nvSpPr>
        <p:spPr>
          <a:xfrm>
            <a:off x="971600" y="1484784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138" name="Oval 137"/>
          <p:cNvSpPr/>
          <p:nvPr/>
        </p:nvSpPr>
        <p:spPr>
          <a:xfrm>
            <a:off x="3753413" y="1268760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</a:t>
            </a:r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3247344" y="1261464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41" name="Oval 140"/>
          <p:cNvSpPr/>
          <p:nvPr/>
        </p:nvSpPr>
        <p:spPr>
          <a:xfrm>
            <a:off x="2741761" y="1160748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148064" y="4695698"/>
            <a:ext cx="3744416" cy="1469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lphaLcParenR"/>
            </a:pPr>
            <a:r>
              <a:rPr lang="en-US" sz="1200" dirty="0" smtClean="0"/>
              <a:t>Install a DCDC converter and supply 7-28V to Vin. This will power the Onion. Connect Vout to Vcharge to power C.H.I.P. as well.</a:t>
            </a:r>
          </a:p>
          <a:p>
            <a:pPr marL="228600" indent="-228600">
              <a:buAutoNum type="alphaLcParenR"/>
            </a:pPr>
            <a:r>
              <a:rPr lang="en-US" sz="1200" dirty="0" smtClean="0"/>
              <a:t>Supply steady 5V to Vin, bridge Vin to Vout to power the Onion and Vout to Vcharge to power C.H.I.P.</a:t>
            </a:r>
          </a:p>
          <a:p>
            <a:pPr marL="228600" indent="-228600">
              <a:buFontTx/>
              <a:buAutoNum type="alphaLcParenR"/>
            </a:pPr>
            <a:r>
              <a:rPr lang="en-US" sz="1200" dirty="0"/>
              <a:t>Connect 5V to Vout if you have stable 5V on the C.H.I.P. </a:t>
            </a:r>
            <a:r>
              <a:rPr lang="en-US" sz="1200" dirty="0" smtClean="0"/>
              <a:t>but don’t </a:t>
            </a:r>
            <a:r>
              <a:rPr lang="en-US" sz="1200" dirty="0"/>
              <a:t>use a lot of </a:t>
            </a:r>
            <a:r>
              <a:rPr lang="en-US" sz="1200" dirty="0" smtClean="0"/>
              <a:t>current</a:t>
            </a:r>
            <a:endParaRPr lang="en-US" sz="1200" dirty="0"/>
          </a:p>
        </p:txBody>
      </p:sp>
      <p:sp>
        <p:nvSpPr>
          <p:cNvPr id="143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v2.0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dailynews.com/click/files/2015/05/chip_spec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951" r="51603" b="6016"/>
          <a:stretch/>
        </p:blipFill>
        <p:spPr bwMode="auto">
          <a:xfrm rot="16200000">
            <a:off x="-731943" y="1676160"/>
            <a:ext cx="6152242" cy="41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413856" y="136664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35" name="Oval 134"/>
          <p:cNvSpPr/>
          <p:nvPr/>
        </p:nvSpPr>
        <p:spPr>
          <a:xfrm>
            <a:off x="4225528" y="137153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2" name="Title 1"/>
          <p:cNvSpPr txBox="1">
            <a:spLocks/>
          </p:cNvSpPr>
          <p:nvPr/>
        </p:nvSpPr>
        <p:spPr>
          <a:xfrm>
            <a:off x="35496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PinMap 11/2016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CHIP STATION PORTABLE v1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0" y="4342792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592396"/>
              </p:ext>
            </p:extLst>
          </p:nvPr>
        </p:nvGraphicFramePr>
        <p:xfrm>
          <a:off x="4572000" y="116632"/>
          <a:ext cx="2034259" cy="645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576064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dirty="0" smtClean="0"/>
                        <a:t>Left</a:t>
                      </a:r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CHR-IN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IN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VCC5V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  <a:p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+ SD</a:t>
                      </a:r>
                      <a:endParaRPr lang="en-US" sz="70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VBAT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*Battery</a:t>
                      </a:r>
                      <a:endParaRPr lang="en-US" sz="700" i="1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IC2-1</a:t>
                      </a:r>
                      <a:r>
                        <a:rPr lang="en-US" sz="700" b="1" baseline="0" dirty="0" smtClean="0">
                          <a:solidFill>
                            <a:schemeClr val="bg1"/>
                          </a:solidFill>
                        </a:rPr>
                        <a:t> 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PWRON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 on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I2C-1</a:t>
                      </a:r>
                      <a:br>
                        <a:rPr lang="en-US" sz="700" i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*GPIO</a:t>
                      </a:r>
                      <a:r>
                        <a:rPr lang="en-US" sz="700" i="1" baseline="0" dirty="0" smtClean="0">
                          <a:solidFill>
                            <a:schemeClr val="bg1"/>
                          </a:solidFill>
                        </a:rPr>
                        <a:t> Ext. </a:t>
                      </a:r>
                      <a:endParaRPr lang="en-US" sz="700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X2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Y2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1" dirty="0" smtClean="0"/>
                        <a:t>*EEPROM</a:t>
                      </a:r>
                      <a:endParaRPr lang="en-US" sz="700" b="1" i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PWM0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endParaRPr 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D18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D19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D23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HSYNC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DE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Display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932413"/>
              </p:ext>
            </p:extLst>
          </p:nvPr>
        </p:nvGraphicFramePr>
        <p:xfrm>
          <a:off x="6732240" y="116632"/>
          <a:ext cx="2043283" cy="6434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13080"/>
                <a:gridCol w="503033"/>
                <a:gridCol w="523114"/>
              </a:tblGrid>
              <a:tr h="40390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</a:p>
                    <a:p>
                      <a:r>
                        <a:rPr lang="en-US" sz="700" dirty="0" smtClean="0"/>
                        <a:t>Func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Right </a:t>
                      </a:r>
                      <a:endParaRPr lang="en-US" sz="700" b="0" dirty="0" smtClean="0"/>
                    </a:p>
                    <a:p>
                      <a:r>
                        <a:rPr lang="en-US" sz="700" dirty="0" smtClean="0"/>
                        <a:t>Used by</a:t>
                      </a:r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504D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endParaRPr lang="en-US" sz="7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UART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RX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HPCOM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endParaRPr lang="en-US" sz="7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FEL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HPR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  <a:p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VCC33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*Power</a:t>
                      </a:r>
                    </a:p>
                    <a:p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MICM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ADC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MICIN1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  <a:p>
                      <a:pPr algn="ctr"/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Home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Btn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P4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Audio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Shutd.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0" dirty="0" smtClean="0">
                          <a:solidFill>
                            <a:schemeClr val="tx1"/>
                          </a:solidFill>
                        </a:rPr>
                        <a:t>Power led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P7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tx1"/>
                          </a:solidFill>
                        </a:rPr>
                        <a:t>Charge led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Keys interr.</a:t>
                      </a:r>
                      <a:endParaRPr lang="en-US" sz="7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EINT3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Card det: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SDA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I2C-2</a:t>
                      </a:r>
                    </a:p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SCL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CLK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MOSI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SPI</a:t>
                      </a:r>
                      <a:br>
                        <a:rPr lang="en-US" sz="7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MISO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CSID0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DATA0: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DATA1: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CSID2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DATA2: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CSID3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DATA3: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CMD: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CLK:</a:t>
                      </a:r>
                      <a:br>
                        <a:rPr lang="en-US" sz="7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 smtClean="0">
                          <a:solidFill>
                            <a:schemeClr val="bg1"/>
                          </a:solidFill>
                        </a:rPr>
                        <a:t>SDCARD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CSID6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CSID7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88501"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GND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 smtClean="0">
                          <a:solidFill>
                            <a:schemeClr val="bg1"/>
                          </a:solidFill>
                        </a:rPr>
                        <a:t>*all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6" name="Oval 145"/>
          <p:cNvSpPr/>
          <p:nvPr/>
        </p:nvSpPr>
        <p:spPr>
          <a:xfrm>
            <a:off x="420342" y="1615088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8" name="Oval 147"/>
          <p:cNvSpPr/>
          <p:nvPr/>
        </p:nvSpPr>
        <p:spPr>
          <a:xfrm>
            <a:off x="395536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49" name="Oval 148"/>
          <p:cNvSpPr/>
          <p:nvPr/>
        </p:nvSpPr>
        <p:spPr>
          <a:xfrm>
            <a:off x="395536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0" name="Oval 149"/>
          <p:cNvSpPr/>
          <p:nvPr/>
        </p:nvSpPr>
        <p:spPr>
          <a:xfrm>
            <a:off x="3955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1" name="Oval 150"/>
          <p:cNvSpPr/>
          <p:nvPr/>
        </p:nvSpPr>
        <p:spPr>
          <a:xfrm>
            <a:off x="700336" y="490072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2" name="Oval 151"/>
          <p:cNvSpPr/>
          <p:nvPr/>
        </p:nvSpPr>
        <p:spPr>
          <a:xfrm>
            <a:off x="395536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3" name="Oval 152"/>
          <p:cNvSpPr/>
          <p:nvPr/>
        </p:nvSpPr>
        <p:spPr>
          <a:xfrm>
            <a:off x="683568" y="5188755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4" name="Oval 153"/>
          <p:cNvSpPr/>
          <p:nvPr/>
        </p:nvSpPr>
        <p:spPr>
          <a:xfrm>
            <a:off x="395536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5" name="Oval 154"/>
          <p:cNvSpPr/>
          <p:nvPr/>
        </p:nvSpPr>
        <p:spPr>
          <a:xfrm>
            <a:off x="395536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6" name="Oval 155"/>
          <p:cNvSpPr/>
          <p:nvPr/>
        </p:nvSpPr>
        <p:spPr>
          <a:xfrm>
            <a:off x="395536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7" name="Oval 156"/>
          <p:cNvSpPr/>
          <p:nvPr/>
        </p:nvSpPr>
        <p:spPr>
          <a:xfrm>
            <a:off x="683568" y="43966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8" name="Oval 157"/>
          <p:cNvSpPr/>
          <p:nvPr/>
        </p:nvSpPr>
        <p:spPr>
          <a:xfrm>
            <a:off x="395536" y="461269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59" name="Oval 158"/>
          <p:cNvSpPr/>
          <p:nvPr/>
        </p:nvSpPr>
        <p:spPr>
          <a:xfrm>
            <a:off x="683568" y="4654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60" name="Oval 159"/>
          <p:cNvSpPr/>
          <p:nvPr/>
        </p:nvSpPr>
        <p:spPr>
          <a:xfrm>
            <a:off x="683568" y="367658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1" name="Oval 160"/>
          <p:cNvSpPr/>
          <p:nvPr/>
        </p:nvSpPr>
        <p:spPr>
          <a:xfrm>
            <a:off x="683568" y="38926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2" name="Oval 161"/>
          <p:cNvSpPr/>
          <p:nvPr/>
        </p:nvSpPr>
        <p:spPr>
          <a:xfrm>
            <a:off x="683568" y="41806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</a:t>
            </a:r>
            <a:endParaRPr lang="en-US" sz="1200" dirty="0"/>
          </a:p>
        </p:txBody>
      </p:sp>
      <p:sp>
        <p:nvSpPr>
          <p:cNvPr id="163" name="Oval 162"/>
          <p:cNvSpPr/>
          <p:nvPr/>
        </p:nvSpPr>
        <p:spPr>
          <a:xfrm>
            <a:off x="683568" y="1372331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4" name="Oval 163"/>
          <p:cNvSpPr/>
          <p:nvPr/>
        </p:nvSpPr>
        <p:spPr>
          <a:xfrm>
            <a:off x="419920" y="1876387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65" name="Oval 164"/>
          <p:cNvSpPr/>
          <p:nvPr/>
        </p:nvSpPr>
        <p:spPr>
          <a:xfrm>
            <a:off x="3995936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6" name="Oval 165"/>
          <p:cNvSpPr/>
          <p:nvPr/>
        </p:nvSpPr>
        <p:spPr>
          <a:xfrm>
            <a:off x="4211960" y="5692811"/>
            <a:ext cx="216024" cy="216024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7" name="Oval 166"/>
          <p:cNvSpPr/>
          <p:nvPr/>
        </p:nvSpPr>
        <p:spPr>
          <a:xfrm>
            <a:off x="4211960" y="5465986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8" name="Oval 167"/>
          <p:cNvSpPr/>
          <p:nvPr/>
        </p:nvSpPr>
        <p:spPr>
          <a:xfrm>
            <a:off x="3995936" y="547678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69" name="Oval 168"/>
          <p:cNvSpPr/>
          <p:nvPr/>
        </p:nvSpPr>
        <p:spPr>
          <a:xfrm>
            <a:off x="3995936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0" name="Oval 169"/>
          <p:cNvSpPr/>
          <p:nvPr/>
        </p:nvSpPr>
        <p:spPr>
          <a:xfrm>
            <a:off x="4211960" y="51887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1" name="Oval 170"/>
          <p:cNvSpPr/>
          <p:nvPr/>
        </p:nvSpPr>
        <p:spPr>
          <a:xfrm>
            <a:off x="4211960" y="4180643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72" name="Oval 171"/>
          <p:cNvSpPr/>
          <p:nvPr/>
        </p:nvSpPr>
        <p:spPr>
          <a:xfrm>
            <a:off x="3995936" y="137233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3" name="Oval 172"/>
          <p:cNvSpPr/>
          <p:nvPr/>
        </p:nvSpPr>
        <p:spPr>
          <a:xfrm>
            <a:off x="4211960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4" name="Oval 173"/>
          <p:cNvSpPr/>
          <p:nvPr/>
        </p:nvSpPr>
        <p:spPr>
          <a:xfrm>
            <a:off x="3995936" y="3892611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75" name="Oval 174"/>
          <p:cNvSpPr/>
          <p:nvPr/>
        </p:nvSpPr>
        <p:spPr>
          <a:xfrm>
            <a:off x="3995936" y="3649917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6" name="Oval 175"/>
          <p:cNvSpPr/>
          <p:nvPr/>
        </p:nvSpPr>
        <p:spPr>
          <a:xfrm>
            <a:off x="3995936" y="3388555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7" name="Oval 176"/>
          <p:cNvSpPr/>
          <p:nvPr/>
        </p:nvSpPr>
        <p:spPr>
          <a:xfrm>
            <a:off x="3995936" y="3138241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8" name="Oval 177"/>
          <p:cNvSpPr/>
          <p:nvPr/>
        </p:nvSpPr>
        <p:spPr>
          <a:xfrm>
            <a:off x="3995936" y="2884499"/>
            <a:ext cx="216024" cy="2160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179" name="Oval 178"/>
          <p:cNvSpPr/>
          <p:nvPr/>
        </p:nvSpPr>
        <p:spPr>
          <a:xfrm>
            <a:off x="4211960" y="33885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0" name="Oval 179"/>
          <p:cNvSpPr/>
          <p:nvPr/>
        </p:nvSpPr>
        <p:spPr>
          <a:xfrm>
            <a:off x="432112" y="2362155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1" name="Oval 180"/>
          <p:cNvSpPr/>
          <p:nvPr/>
        </p:nvSpPr>
        <p:spPr>
          <a:xfrm>
            <a:off x="426016" y="2619707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2" name="Oval 181"/>
          <p:cNvSpPr/>
          <p:nvPr/>
        </p:nvSpPr>
        <p:spPr>
          <a:xfrm>
            <a:off x="683568" y="2380443"/>
            <a:ext cx="216024" cy="216024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3" name="Oval 182"/>
          <p:cNvSpPr/>
          <p:nvPr/>
        </p:nvSpPr>
        <p:spPr>
          <a:xfrm>
            <a:off x="683568" y="263799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4" name="Oval 183"/>
          <p:cNvSpPr/>
          <p:nvPr/>
        </p:nvSpPr>
        <p:spPr>
          <a:xfrm>
            <a:off x="683568" y="1624803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188" name="Oval 187"/>
          <p:cNvSpPr/>
          <p:nvPr/>
        </p:nvSpPr>
        <p:spPr>
          <a:xfrm>
            <a:off x="683568" y="5404779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89" name="Oval 188"/>
          <p:cNvSpPr/>
          <p:nvPr/>
        </p:nvSpPr>
        <p:spPr>
          <a:xfrm>
            <a:off x="683568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0" name="Oval 189"/>
          <p:cNvSpPr/>
          <p:nvPr/>
        </p:nvSpPr>
        <p:spPr>
          <a:xfrm>
            <a:off x="3995936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4211960" y="490072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4211960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995936" y="4663097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995936" y="4180643"/>
            <a:ext cx="216024" cy="237626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995936" y="2380443"/>
            <a:ext cx="216024" cy="216024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96" name="Oval 195"/>
          <p:cNvSpPr/>
          <p:nvPr/>
        </p:nvSpPr>
        <p:spPr>
          <a:xfrm>
            <a:off x="395536" y="5692811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197" name="Oval 196"/>
          <p:cNvSpPr/>
          <p:nvPr/>
        </p:nvSpPr>
        <p:spPr>
          <a:xfrm>
            <a:off x="4211960" y="158835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8" name="Oval 197"/>
          <p:cNvSpPr/>
          <p:nvPr/>
        </p:nvSpPr>
        <p:spPr>
          <a:xfrm>
            <a:off x="4211960" y="1854785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199" name="Oval 198"/>
          <p:cNvSpPr/>
          <p:nvPr/>
        </p:nvSpPr>
        <p:spPr>
          <a:xfrm>
            <a:off x="4211960" y="2142817"/>
            <a:ext cx="216024" cy="237626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200" name="Oval 199"/>
          <p:cNvSpPr/>
          <p:nvPr/>
        </p:nvSpPr>
        <p:spPr>
          <a:xfrm>
            <a:off x="395536" y="3388555"/>
            <a:ext cx="216024" cy="216024"/>
          </a:xfrm>
          <a:prstGeom prst="ellipse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395536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2" name="Oval 201"/>
          <p:cNvSpPr/>
          <p:nvPr/>
        </p:nvSpPr>
        <p:spPr>
          <a:xfrm>
            <a:off x="683568" y="5980843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3" name="Oval 202"/>
          <p:cNvSpPr/>
          <p:nvPr/>
        </p:nvSpPr>
        <p:spPr>
          <a:xfrm>
            <a:off x="683568" y="6196867"/>
            <a:ext cx="216024" cy="216024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</a:t>
            </a:r>
          </a:p>
        </p:txBody>
      </p:sp>
      <p:sp>
        <p:nvSpPr>
          <p:cNvPr id="205" name="Oval 204"/>
          <p:cNvSpPr/>
          <p:nvPr/>
        </p:nvSpPr>
        <p:spPr>
          <a:xfrm>
            <a:off x="3955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6" name="Oval 205"/>
          <p:cNvSpPr/>
          <p:nvPr/>
        </p:nvSpPr>
        <p:spPr>
          <a:xfrm>
            <a:off x="3995936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7" name="Oval 206"/>
          <p:cNvSpPr/>
          <p:nvPr/>
        </p:nvSpPr>
        <p:spPr>
          <a:xfrm>
            <a:off x="4211960" y="6196867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</a:t>
            </a:r>
            <a:endParaRPr lang="en-US" sz="1200" dirty="0"/>
          </a:p>
        </p:txBody>
      </p:sp>
      <p:sp>
        <p:nvSpPr>
          <p:cNvPr id="209" name="Oval 208"/>
          <p:cNvSpPr/>
          <p:nvPr/>
        </p:nvSpPr>
        <p:spPr>
          <a:xfrm>
            <a:off x="3995936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Oval 209"/>
          <p:cNvSpPr/>
          <p:nvPr/>
        </p:nvSpPr>
        <p:spPr>
          <a:xfrm>
            <a:off x="4211960" y="26369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1" name="Oval 210"/>
          <p:cNvSpPr/>
          <p:nvPr/>
        </p:nvSpPr>
        <p:spPr>
          <a:xfrm>
            <a:off x="4211960" y="2889131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2" name="Oval 211"/>
          <p:cNvSpPr/>
          <p:nvPr/>
        </p:nvSpPr>
        <p:spPr>
          <a:xfrm>
            <a:off x="4211960" y="313715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3" name="Oval 212"/>
          <p:cNvSpPr/>
          <p:nvPr/>
        </p:nvSpPr>
        <p:spPr>
          <a:xfrm>
            <a:off x="4211960" y="240183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4" name="Oval 213"/>
          <p:cNvSpPr/>
          <p:nvPr/>
        </p:nvSpPr>
        <p:spPr>
          <a:xfrm>
            <a:off x="3995936" y="21328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5" name="Oval 214"/>
          <p:cNvSpPr/>
          <p:nvPr/>
        </p:nvSpPr>
        <p:spPr>
          <a:xfrm>
            <a:off x="3995936" y="1865779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6" name="Oval 215"/>
          <p:cNvSpPr/>
          <p:nvPr/>
        </p:nvSpPr>
        <p:spPr>
          <a:xfrm>
            <a:off x="3995936" y="161356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/>
          <p:cNvSpPr/>
          <p:nvPr/>
        </p:nvSpPr>
        <p:spPr>
          <a:xfrm>
            <a:off x="4211960" y="364502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8" name="Oval 217"/>
          <p:cNvSpPr/>
          <p:nvPr/>
        </p:nvSpPr>
        <p:spPr>
          <a:xfrm>
            <a:off x="4211960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Oval 218"/>
          <p:cNvSpPr/>
          <p:nvPr/>
        </p:nvSpPr>
        <p:spPr>
          <a:xfrm>
            <a:off x="3995936" y="443711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Oval 219"/>
          <p:cNvSpPr/>
          <p:nvPr/>
        </p:nvSpPr>
        <p:spPr>
          <a:xfrm>
            <a:off x="3995936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Oval 220"/>
          <p:cNvSpPr/>
          <p:nvPr/>
        </p:nvSpPr>
        <p:spPr>
          <a:xfrm>
            <a:off x="4211960" y="594928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2" name="Oval 221"/>
          <p:cNvSpPr/>
          <p:nvPr/>
        </p:nvSpPr>
        <p:spPr>
          <a:xfrm>
            <a:off x="683568" y="3356992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/>
          <p:cNvSpPr/>
          <p:nvPr/>
        </p:nvSpPr>
        <p:spPr>
          <a:xfrm>
            <a:off x="683568" y="3084200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Oval 223"/>
          <p:cNvSpPr/>
          <p:nvPr/>
        </p:nvSpPr>
        <p:spPr>
          <a:xfrm>
            <a:off x="436048" y="3097408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5" name="Oval 224"/>
          <p:cNvSpPr/>
          <p:nvPr/>
        </p:nvSpPr>
        <p:spPr>
          <a:xfrm>
            <a:off x="683568" y="210745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Oval 225"/>
          <p:cNvSpPr/>
          <p:nvPr/>
        </p:nvSpPr>
        <p:spPr>
          <a:xfrm>
            <a:off x="420936" y="21125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Oval 226"/>
          <p:cNvSpPr/>
          <p:nvPr/>
        </p:nvSpPr>
        <p:spPr>
          <a:xfrm>
            <a:off x="683568" y="1860064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Oval 227"/>
          <p:cNvSpPr/>
          <p:nvPr/>
        </p:nvSpPr>
        <p:spPr>
          <a:xfrm>
            <a:off x="449256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Oval 228"/>
          <p:cNvSpPr/>
          <p:nvPr/>
        </p:nvSpPr>
        <p:spPr>
          <a:xfrm>
            <a:off x="691952" y="2852936"/>
            <a:ext cx="216024" cy="21602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9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00089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/>
                        <a:t>bridge to </a:t>
                      </a:r>
                      <a:r>
                        <a:rPr lang="en-US" sz="500" dirty="0" err="1" smtClean="0"/>
                        <a:t>pwr</a:t>
                      </a:r>
                      <a:r>
                        <a:rPr lang="en-US" sz="500" dirty="0" smtClean="0"/>
                        <a:t> on</a:t>
                      </a:r>
                      <a:endParaRPr lang="en-US" sz="5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3621" r="29669" b="6360"/>
          <a:stretch/>
        </p:blipFill>
        <p:spPr bwMode="auto">
          <a:xfrm>
            <a:off x="2843808" y="836712"/>
            <a:ext cx="4245429" cy="524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4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2748</Words>
  <Application>Microsoft Office PowerPoint</Application>
  <PresentationFormat>On-screen Show (4:3)</PresentationFormat>
  <Paragraphs>1604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116</cp:revision>
  <dcterms:created xsi:type="dcterms:W3CDTF">2016-01-28T13:09:28Z</dcterms:created>
  <dcterms:modified xsi:type="dcterms:W3CDTF">2016-11-16T14:26:28Z</dcterms:modified>
</cp:coreProperties>
</file>